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Rajdhani" panose="020B0604020202020204" charset="0"/>
      <p:regular r:id="rId12"/>
    </p:embeddedFont>
    <p:embeddedFont>
      <p:font typeface="Rajdhani Medium" panose="020B0604020202020204" charset="0"/>
      <p:regular r:id="rId13"/>
    </p:embeddedFont>
    <p:embeddedFont>
      <p:font typeface="Tomorrow" panose="020B0604020202020204" charset="0"/>
      <p:regular r:id="rId14"/>
    </p:embeddedFont>
    <p:embeddedFont>
      <p:font typeface="Tomorrow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64479" y="0"/>
            <a:ext cx="11023521" cy="10287000"/>
            <a:chOff x="0" y="0"/>
            <a:chExt cx="14698029" cy="13716000"/>
          </a:xfrm>
        </p:grpSpPr>
        <p:sp>
          <p:nvSpPr>
            <p:cNvPr id="3" name="Freeform 3"/>
            <p:cNvSpPr/>
            <p:nvPr/>
          </p:nvSpPr>
          <p:spPr>
            <a:xfrm>
              <a:off x="728029" y="0"/>
              <a:ext cx="13970000" cy="13716000"/>
            </a:xfrm>
            <a:custGeom>
              <a:avLst/>
              <a:gdLst/>
              <a:ahLst/>
              <a:cxnLst/>
              <a:rect l="l" t="t" r="r" b="b"/>
              <a:pathLst>
                <a:path w="13970000" h="13716000">
                  <a:moveTo>
                    <a:pt x="0" y="0"/>
                  </a:moveTo>
                  <a:lnTo>
                    <a:pt x="13970000" y="0"/>
                  </a:lnTo>
                  <a:lnTo>
                    <a:pt x="13970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776109"/>
            <a:ext cx="9600743" cy="272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07"/>
              </a:lnSpc>
            </a:pPr>
            <a:r>
              <a:rPr lang="en-US" sz="8922">
                <a:solidFill>
                  <a:srgbClr val="FFFFFF"/>
                </a:solidFill>
                <a:latin typeface="Tomorrow Bold"/>
              </a:rPr>
              <a:t>FINAL PROJECT</a:t>
            </a:r>
          </a:p>
          <a:p>
            <a:pPr algn="ctr">
              <a:lnSpc>
                <a:spcPts val="10707"/>
              </a:lnSpc>
            </a:pPr>
            <a:r>
              <a:rPr lang="en-US" sz="8922">
                <a:solidFill>
                  <a:srgbClr val="FFFFFF"/>
                </a:solidFill>
                <a:latin typeface="Tomorrow Bold"/>
              </a:rPr>
              <a:t>ETS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5096103" cy="875014"/>
            <a:chOff x="0" y="0"/>
            <a:chExt cx="6794803" cy="11666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6985" cy="1166685"/>
            </a:xfrm>
            <a:custGeom>
              <a:avLst/>
              <a:gdLst/>
              <a:ahLst/>
              <a:cxnLst/>
              <a:rect l="l" t="t" r="r" b="b"/>
              <a:pathLst>
                <a:path w="996985" h="1166685">
                  <a:moveTo>
                    <a:pt x="0" y="0"/>
                  </a:moveTo>
                  <a:lnTo>
                    <a:pt x="996985" y="0"/>
                  </a:lnTo>
                  <a:lnTo>
                    <a:pt x="996985" y="1166685"/>
                  </a:lnTo>
                  <a:lnTo>
                    <a:pt x="0" y="1166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71421" y="262148"/>
              <a:ext cx="5323382" cy="585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  <a:spcBef>
                  <a:spcPct val="0"/>
                </a:spcBef>
              </a:pPr>
              <a:r>
                <a:rPr lang="en-US" sz="2656" spc="228">
                  <a:solidFill>
                    <a:srgbClr val="FFFFFF"/>
                  </a:solidFill>
                  <a:latin typeface="Rajdhani Medium"/>
                </a:rPr>
                <a:t>GRAFIKA KOMPUTER - B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0767"/>
            <a:ext cx="18288000" cy="4682914"/>
          </a:xfrm>
          <a:custGeom>
            <a:avLst/>
            <a:gdLst/>
            <a:ahLst/>
            <a:cxnLst/>
            <a:rect l="l" t="t" r="r" b="b"/>
            <a:pathLst>
              <a:path w="18288000" h="4682914">
                <a:moveTo>
                  <a:pt x="0" y="0"/>
                </a:moveTo>
                <a:lnTo>
                  <a:pt x="18288000" y="0"/>
                </a:lnTo>
                <a:lnTo>
                  <a:pt x="18288000" y="4682914"/>
                </a:lnTo>
                <a:lnTo>
                  <a:pt x="0" y="468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723" b="-97459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11062635" y="1200131"/>
            <a:ext cx="6196665" cy="2221118"/>
            <a:chOff x="0" y="0"/>
            <a:chExt cx="4674853" cy="16756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4853" cy="1675644"/>
            </a:xfrm>
            <a:custGeom>
              <a:avLst/>
              <a:gdLst/>
              <a:ahLst/>
              <a:cxnLst/>
              <a:rect l="l" t="t" r="r" b="b"/>
              <a:pathLst>
                <a:path w="4674853" h="1675644">
                  <a:moveTo>
                    <a:pt x="37481" y="0"/>
                  </a:moveTo>
                  <a:lnTo>
                    <a:pt x="4637372" y="0"/>
                  </a:lnTo>
                  <a:cubicBezTo>
                    <a:pt x="4647313" y="0"/>
                    <a:pt x="4656846" y="3949"/>
                    <a:pt x="4663875" y="10978"/>
                  </a:cubicBezTo>
                  <a:cubicBezTo>
                    <a:pt x="4670904" y="18007"/>
                    <a:pt x="4674853" y="27540"/>
                    <a:pt x="4674853" y="37481"/>
                  </a:cubicBezTo>
                  <a:lnTo>
                    <a:pt x="4674853" y="1638163"/>
                  </a:lnTo>
                  <a:cubicBezTo>
                    <a:pt x="4674853" y="1648103"/>
                    <a:pt x="4670904" y="1657637"/>
                    <a:pt x="4663875" y="1664666"/>
                  </a:cubicBezTo>
                  <a:cubicBezTo>
                    <a:pt x="4656846" y="1671695"/>
                    <a:pt x="4647313" y="1675644"/>
                    <a:pt x="4637372" y="1675644"/>
                  </a:cubicBezTo>
                  <a:lnTo>
                    <a:pt x="37481" y="1675644"/>
                  </a:lnTo>
                  <a:cubicBezTo>
                    <a:pt x="27540" y="1675644"/>
                    <a:pt x="18007" y="1671695"/>
                    <a:pt x="10978" y="1664666"/>
                  </a:cubicBezTo>
                  <a:cubicBezTo>
                    <a:pt x="3949" y="1657637"/>
                    <a:pt x="0" y="1648103"/>
                    <a:pt x="0" y="1638163"/>
                  </a:cubicBezTo>
                  <a:lnTo>
                    <a:pt x="0" y="37481"/>
                  </a:lnTo>
                  <a:cubicBezTo>
                    <a:pt x="0" y="27540"/>
                    <a:pt x="3949" y="18007"/>
                    <a:pt x="10978" y="10978"/>
                  </a:cubicBezTo>
                  <a:cubicBezTo>
                    <a:pt x="18007" y="3949"/>
                    <a:pt x="27540" y="0"/>
                    <a:pt x="3748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73060" y="388559"/>
              <a:ext cx="4128732" cy="8985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Tomorrow Bold"/>
                </a:rPr>
                <a:t>KELOMPOK MOON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334251"/>
            <a:ext cx="8296550" cy="245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Tomorrow Bold"/>
              </a:rPr>
              <a:t>Nama Anggota Kelompok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108672"/>
            <a:ext cx="10573672" cy="332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4" lvl="1" indent="-410207">
              <a:lnSpc>
                <a:spcPts val="91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Tomorrow"/>
              </a:rPr>
              <a:t> Wardatul Amalia Safitri (5025211006)</a:t>
            </a:r>
          </a:p>
          <a:p>
            <a:pPr marL="820414" lvl="1" indent="-410207">
              <a:lnSpc>
                <a:spcPts val="91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Tomorrow"/>
              </a:rPr>
              <a:t> Salsabila Fatma Aripa (5025211057)</a:t>
            </a:r>
          </a:p>
          <a:p>
            <a:pPr marL="820414" lvl="1" indent="-410207">
              <a:lnSpc>
                <a:spcPts val="91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Tomorrow"/>
              </a:rPr>
              <a:t> Yusna Millaturrosyidah (5025211254)</a:t>
            </a:r>
          </a:p>
        </p:txBody>
      </p:sp>
      <p:sp>
        <p:nvSpPr>
          <p:cNvPr id="8" name="Freeform 8"/>
          <p:cNvSpPr/>
          <p:nvPr/>
        </p:nvSpPr>
        <p:spPr>
          <a:xfrm>
            <a:off x="13469530" y="4652147"/>
            <a:ext cx="4818470" cy="6221029"/>
          </a:xfrm>
          <a:custGeom>
            <a:avLst/>
            <a:gdLst/>
            <a:ahLst/>
            <a:cxnLst/>
            <a:rect l="l" t="t" r="r" b="b"/>
            <a:pathLst>
              <a:path w="4818470" h="6221029">
                <a:moveTo>
                  <a:pt x="0" y="0"/>
                </a:moveTo>
                <a:lnTo>
                  <a:pt x="4818470" y="0"/>
                </a:lnTo>
                <a:lnTo>
                  <a:pt x="4818470" y="6221029"/>
                </a:lnTo>
                <a:lnTo>
                  <a:pt x="0" y="6221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72450" y="-3467100"/>
            <a:ext cx="18173700" cy="18173700"/>
          </a:xfrm>
          <a:custGeom>
            <a:avLst/>
            <a:gdLst/>
            <a:ahLst/>
            <a:cxnLst/>
            <a:rect l="l" t="t" r="r" b="b"/>
            <a:pathLst>
              <a:path w="18173700" h="18173700">
                <a:moveTo>
                  <a:pt x="0" y="0"/>
                </a:moveTo>
                <a:lnTo>
                  <a:pt x="18173700" y="0"/>
                </a:lnTo>
                <a:lnTo>
                  <a:pt x="18173700" y="18173700"/>
                </a:lnTo>
                <a:lnTo>
                  <a:pt x="0" y="18173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69723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9140673" y="3809973"/>
            <a:ext cx="8118627" cy="3619555"/>
          </a:xfrm>
          <a:custGeom>
            <a:avLst/>
            <a:gdLst/>
            <a:ahLst/>
            <a:cxnLst/>
            <a:rect l="l" t="t" r="r" b="b"/>
            <a:pathLst>
              <a:path w="8118627" h="3619555">
                <a:moveTo>
                  <a:pt x="0" y="0"/>
                </a:moveTo>
                <a:lnTo>
                  <a:pt x="8118627" y="0"/>
                </a:lnTo>
                <a:lnTo>
                  <a:pt x="8118627" y="3619554"/>
                </a:lnTo>
                <a:lnTo>
                  <a:pt x="0" y="3619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>
            <a:off x="1028700" y="2423136"/>
            <a:ext cx="7642722" cy="5440727"/>
            <a:chOff x="0" y="0"/>
            <a:chExt cx="10190297" cy="7254303"/>
          </a:xfrm>
        </p:grpSpPr>
        <p:sp>
          <p:nvSpPr>
            <p:cNvPr id="6" name="TextBox 6"/>
            <p:cNvSpPr txBox="1"/>
            <p:nvPr/>
          </p:nvSpPr>
          <p:spPr>
            <a:xfrm>
              <a:off x="2253" y="-9525"/>
              <a:ext cx="10188044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59"/>
                </a:lnSpc>
              </a:pPr>
              <a:r>
                <a:rPr lang="en-US" sz="7299">
                  <a:solidFill>
                    <a:srgbClr val="FFFFFF"/>
                  </a:solidFill>
                  <a:latin typeface="Tomorrow Bold"/>
                </a:rPr>
                <a:t>Target Strike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02174"/>
              <a:ext cx="8755361" cy="475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Rajdhani"/>
                </a:rPr>
                <a:t>Target Strike merupakan sebuah game dengan menggunakan three.js yang menyerupai shooting game dimana player harus menghindari tembakan dari musuh supaya dapat memenangkan game tersebut.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1089" y="-3869430"/>
            <a:ext cx="7752956" cy="7738860"/>
          </a:xfrm>
          <a:custGeom>
            <a:avLst/>
            <a:gdLst/>
            <a:ahLst/>
            <a:cxnLst/>
            <a:rect l="l" t="t" r="r" b="b"/>
            <a:pathLst>
              <a:path w="7752956" h="7738860">
                <a:moveTo>
                  <a:pt x="0" y="0"/>
                </a:moveTo>
                <a:lnTo>
                  <a:pt x="7752956" y="0"/>
                </a:lnTo>
                <a:lnTo>
                  <a:pt x="7752956" y="7738860"/>
                </a:lnTo>
                <a:lnTo>
                  <a:pt x="0" y="773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5" y="3023998"/>
            <a:ext cx="18288000" cy="7263002"/>
          </a:xfrm>
          <a:custGeom>
            <a:avLst/>
            <a:gdLst/>
            <a:ahLst/>
            <a:cxnLst/>
            <a:rect l="l" t="t" r="r" b="b"/>
            <a:pathLst>
              <a:path w="18288000" h="7263002">
                <a:moveTo>
                  <a:pt x="0" y="0"/>
                </a:moveTo>
                <a:lnTo>
                  <a:pt x="18288000" y="0"/>
                </a:lnTo>
                <a:lnTo>
                  <a:pt x="18288000" y="7263002"/>
                </a:lnTo>
                <a:lnTo>
                  <a:pt x="0" y="7263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42" b="-3507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2415389" y="3466630"/>
            <a:ext cx="13457222" cy="6377738"/>
          </a:xfrm>
          <a:custGeom>
            <a:avLst/>
            <a:gdLst/>
            <a:ahLst/>
            <a:cxnLst/>
            <a:rect l="l" t="t" r="r" b="b"/>
            <a:pathLst>
              <a:path w="13457222" h="6377738">
                <a:moveTo>
                  <a:pt x="0" y="0"/>
                </a:moveTo>
                <a:lnTo>
                  <a:pt x="13457222" y="0"/>
                </a:lnTo>
                <a:lnTo>
                  <a:pt x="13457222" y="6377738"/>
                </a:lnTo>
                <a:lnTo>
                  <a:pt x="0" y="6377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782" b="-69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1442880"/>
            <a:ext cx="13602223" cy="158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Tomorrow"/>
              </a:rPr>
              <a:t>Ilustrasi Sederhana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45713">
            <a:off x="8376273" y="669699"/>
            <a:ext cx="10569356" cy="10550139"/>
          </a:xfrm>
          <a:custGeom>
            <a:avLst/>
            <a:gdLst/>
            <a:ahLst/>
            <a:cxnLst/>
            <a:rect l="l" t="t" r="r" b="b"/>
            <a:pathLst>
              <a:path w="10569356" h="10550139">
                <a:moveTo>
                  <a:pt x="0" y="0"/>
                </a:moveTo>
                <a:lnTo>
                  <a:pt x="10569356" y="0"/>
                </a:lnTo>
                <a:lnTo>
                  <a:pt x="10569356" y="10550139"/>
                </a:lnTo>
                <a:lnTo>
                  <a:pt x="0" y="10550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-30767"/>
            <a:ext cx="18288000" cy="3212035"/>
          </a:xfrm>
          <a:custGeom>
            <a:avLst/>
            <a:gdLst/>
            <a:ahLst/>
            <a:cxnLst/>
            <a:rect l="l" t="t" r="r" b="b"/>
            <a:pathLst>
              <a:path w="18288000" h="3212035">
                <a:moveTo>
                  <a:pt x="0" y="0"/>
                </a:moveTo>
                <a:lnTo>
                  <a:pt x="18288000" y="0"/>
                </a:lnTo>
                <a:lnTo>
                  <a:pt x="18288000" y="3212035"/>
                </a:lnTo>
                <a:lnTo>
                  <a:pt x="0" y="321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670" b="-18788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7391353" cy="158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Tomorrow"/>
              </a:rPr>
              <a:t>Fitur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04971" y="3838993"/>
            <a:ext cx="3991323" cy="4087709"/>
            <a:chOff x="0" y="0"/>
            <a:chExt cx="5321765" cy="5450279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5321765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Tomorrow"/>
                </a:rPr>
                <a:t>Player Control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67342"/>
              <a:ext cx="5321765" cy="3182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Rajdhani Medium"/>
                </a:rPr>
                <a:t> Pengguna dapat mengendalikan pergerakan kotak dengan menggunakan perangkat input seperti mouse atau keyboard. Kotak dapat bergerak ke kiri, kanan, naik, dan turun untuk menghindari tembakan bola.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52105"/>
              <a:ext cx="5321765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48338" y="3838993"/>
            <a:ext cx="3991323" cy="3402067"/>
            <a:chOff x="0" y="0"/>
            <a:chExt cx="5321765" cy="453608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321765" cy="1371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Tomorrow"/>
                </a:rPr>
                <a:t>Bola Tembakan Otomatis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67280"/>
              <a:ext cx="5321765" cy="2268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Rajdhani Medium"/>
                </a:rPr>
                <a:t>Bola-bola akan secara otomatis ditembakkan dari titik awal tertentu ke arah kotak. Jarak, kecepatan, dan arah tembakan bisa berbeda-beda untuk menambah tingkat kesulitan.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752043"/>
              <a:ext cx="5321765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91706" y="3838993"/>
            <a:ext cx="3991323" cy="3059269"/>
            <a:chOff x="0" y="0"/>
            <a:chExt cx="5321765" cy="407902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5321765" cy="672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Tomorrow"/>
                </a:rPr>
                <a:t>Efek Visual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67280"/>
              <a:ext cx="5321765" cy="1811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Rajdhani Medium"/>
                </a:rPr>
                <a:t>efek visual yang menarik seperti ledakan ketika bola mengenai kotak atau efek khusus saat pemain mendapatkan power-up.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52043"/>
              <a:ext cx="5321765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88570" y="-8694965"/>
            <a:ext cx="28065140" cy="28116260"/>
          </a:xfrm>
          <a:custGeom>
            <a:avLst/>
            <a:gdLst/>
            <a:ahLst/>
            <a:cxnLst/>
            <a:rect l="l" t="t" r="r" b="b"/>
            <a:pathLst>
              <a:path w="28065140" h="28116260">
                <a:moveTo>
                  <a:pt x="0" y="0"/>
                </a:moveTo>
                <a:lnTo>
                  <a:pt x="28065140" y="0"/>
                </a:lnTo>
                <a:lnTo>
                  <a:pt x="28065140" y="28116260"/>
                </a:lnTo>
                <a:lnTo>
                  <a:pt x="0" y="28116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2626163" y="4724990"/>
            <a:ext cx="13035675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59"/>
              </a:lnSpc>
              <a:spcBef>
                <a:spcPct val="0"/>
              </a:spcBef>
            </a:pPr>
            <a:r>
              <a:rPr lang="en-US" sz="8299">
                <a:solidFill>
                  <a:srgbClr val="FFFFFF"/>
                </a:solidFill>
                <a:latin typeface="Tomorrow Bold"/>
              </a:rPr>
              <a:t>THANK YOU !!!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Custom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Arial</vt:lpstr>
      <vt:lpstr>Rajdhani Medium</vt:lpstr>
      <vt:lpstr>Tomorrow</vt:lpstr>
      <vt:lpstr>Rajdhani</vt:lpstr>
      <vt:lpstr>Tomorrow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Name</dc:title>
  <cp:lastModifiedBy>Yusna Millaturrosyidah</cp:lastModifiedBy>
  <cp:revision>2</cp:revision>
  <dcterms:created xsi:type="dcterms:W3CDTF">2006-08-16T00:00:00Z</dcterms:created>
  <dcterms:modified xsi:type="dcterms:W3CDTF">2023-10-09T19:52:59Z</dcterms:modified>
  <dc:identifier>DAFwxcHFIE8</dc:identifier>
</cp:coreProperties>
</file>